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536DE-284C-42A8-8471-F21254C1082C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1ABB1-5B26-4D29-BE0B-47E28EE1D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04801"/>
            <a:ext cx="8458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chemeClr val="accent6">
                    <a:lumMod val="50000"/>
                  </a:schemeClr>
                </a:solidFill>
              </a:rPr>
              <a:t>बी. कॉम. भाग २</a:t>
            </a:r>
            <a:endParaRPr lang="en-US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mr-IN" sz="4800" b="1" dirty="0" smtClean="0">
                <a:solidFill>
                  <a:schemeClr val="accent6">
                    <a:lumMod val="50000"/>
                  </a:schemeClr>
                </a:solidFill>
              </a:rPr>
              <a:t>विषय </a:t>
            </a:r>
            <a:r>
              <a:rPr lang="mr-IN" sz="4800" b="1" dirty="0">
                <a:solidFill>
                  <a:schemeClr val="accent6">
                    <a:lumMod val="50000"/>
                  </a:schemeClr>
                </a:solidFill>
              </a:rPr>
              <a:t>: उद्योजकतेची मूलतत्त्वे</a:t>
            </a:r>
            <a:endParaRPr lang="en-US" sz="4000" b="1" dirty="0"/>
          </a:p>
          <a:p>
            <a:pPr algn="ctr"/>
            <a:endParaRPr lang="en-US" sz="1600" b="1" dirty="0"/>
          </a:p>
          <a:p>
            <a:pPr algn="ctr"/>
            <a:endParaRPr lang="mr-IN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>
              <a:solidFill>
                <a:srgbClr val="7030A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endParaRPr lang="mr-IN" sz="2400" dirty="0"/>
          </a:p>
          <a:p>
            <a:pPr algn="ctr"/>
            <a:endParaRPr lang="mr-IN" sz="2800" b="1" dirty="0" smtClean="0"/>
          </a:p>
          <a:p>
            <a:pPr algn="ctr"/>
            <a:r>
              <a:rPr lang="mr-IN" sz="2800" b="1" dirty="0" smtClean="0"/>
              <a:t>प्रा</a:t>
            </a:r>
            <a:r>
              <a:rPr lang="mr-IN" sz="2800" b="1" dirty="0"/>
              <a:t>.</a:t>
            </a:r>
            <a:r>
              <a:rPr lang="en-US" sz="2800" b="1" dirty="0"/>
              <a:t> </a:t>
            </a:r>
            <a:r>
              <a:rPr lang="mr-IN" sz="2800" b="1" dirty="0"/>
              <a:t>डॉ. </a:t>
            </a:r>
            <a:r>
              <a:rPr lang="mr-IN" sz="2800" b="1" dirty="0" smtClean="0"/>
              <a:t>शोभा अरुण पौडमल</a:t>
            </a:r>
            <a:endParaRPr lang="mr-IN" sz="2800" b="1" dirty="0"/>
          </a:p>
          <a:p>
            <a:r>
              <a:rPr lang="mr-IN" sz="2800" dirty="0"/>
              <a:t>		</a:t>
            </a:r>
            <a:r>
              <a:rPr lang="en-US" sz="2800" dirty="0" smtClean="0"/>
              <a:t>		</a:t>
            </a:r>
            <a:r>
              <a:rPr lang="en-US" sz="2000" dirty="0" smtClean="0"/>
              <a:t>M. Com.(Adv. Accountancy), </a:t>
            </a:r>
          </a:p>
          <a:p>
            <a:r>
              <a:rPr lang="en-US" sz="2000" dirty="0" smtClean="0"/>
              <a:t>				M. Com. (Adv. Statistics), </a:t>
            </a:r>
          </a:p>
          <a:p>
            <a:r>
              <a:rPr lang="en-US" sz="2000" dirty="0" smtClean="0"/>
              <a:t>				</a:t>
            </a:r>
            <a:r>
              <a:rPr lang="en-US" sz="2000" dirty="0" err="1" smtClean="0"/>
              <a:t>Ph.D</a:t>
            </a:r>
            <a:r>
              <a:rPr lang="en-US" sz="2000" dirty="0" smtClean="0"/>
              <a:t>, G. D. C. &amp; A., M. B. A.</a:t>
            </a:r>
            <a:endParaRPr lang="mr-IN" sz="2800" dirty="0"/>
          </a:p>
          <a:p>
            <a:pPr algn="ctr"/>
            <a:endParaRPr lang="mr-IN" sz="2400" dirty="0" smtClean="0"/>
          </a:p>
          <a:p>
            <a:pPr algn="ctr"/>
            <a:endParaRPr lang="mr-IN" sz="600" dirty="0"/>
          </a:p>
          <a:p>
            <a:pPr algn="ctr"/>
            <a:r>
              <a:rPr lang="en-US" dirty="0" smtClean="0"/>
              <a:t>NIGHT COLLEGE OF ARTS AND COMMERCE, ICHALKARANJI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381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प्रकरण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क्रमांक-५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>laGautma</a:t>
            </a:r>
            <a:r>
              <a:rPr kumimoji="0" lang="en-US" sz="54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> ]</a:t>
            </a:r>
            <a:r>
              <a:rPr kumimoji="0" lang="en-US" sz="5400" b="1" i="0" u="none" strike="noStrike" kern="1200" cap="none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>VaogaaMcao</a:t>
            </a:r>
            <a:r>
              <a:rPr kumimoji="0" lang="en-US" sz="54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>p`klp</a:t>
            </a:r>
            <a:r>
              <a:rPr kumimoji="0" lang="en-US" sz="54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>Ahvaala</a:t>
            </a:r>
            <a:r>
              <a:rPr kumimoji="0" lang="en-US" sz="36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2400" b="1" i="1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 Project Report of Different Small Scale Units)</a:t>
            </a:r>
            <a:endParaRPr kumimoji="0" lang="en-US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971800" y="2819400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 err="1" smtClean="0">
                <a:solidFill>
                  <a:srgbClr val="002060"/>
                </a:solidFill>
                <a:latin typeface="Shivaji01" pitchFamily="2" charset="0"/>
              </a:rPr>
              <a:t>p`astaivak</a:t>
            </a:r>
            <a:endParaRPr lang="en-US" sz="8800" b="1" dirty="0">
              <a:solidFill>
                <a:srgbClr val="00206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hivaji01" pitchFamily="2" charset="0"/>
              </a:rPr>
              <a:t>P`aklp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Ahvaala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tyaar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krNao</a:t>
            </a:r>
            <a:r>
              <a:rPr lang="en-US" dirty="0" smtClean="0">
                <a:latin typeface="Shivaji01" pitchFamily="2" charset="0"/>
              </a:rPr>
              <a:t> ho </a:t>
            </a:r>
            <a:r>
              <a:rPr lang="en-US" dirty="0" err="1" smtClean="0">
                <a:latin typeface="Shivaji01" pitchFamily="2" charset="0"/>
              </a:rPr>
              <a:t>saaQaarNapNao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ivaSaoYa&amp;aMcao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kama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Aaho.%yaa</a:t>
            </a:r>
            <a:r>
              <a:rPr lang="en-US" dirty="0" smtClean="0">
                <a:latin typeface="Shivaji01" pitchFamily="2" charset="0"/>
              </a:rPr>
              <a:t> %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xao~aMcyaa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tj&amp;aMtfo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Ahvaala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tyaar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AiQak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vyavahaya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Aaho.ha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p`klp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Ahvaala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tj&amp;aMmaaf</a:t>
            </a:r>
            <a:r>
              <a:rPr lang="en-US" dirty="0" smtClean="0">
                <a:latin typeface="Shivaji01" pitchFamily="2" charset="0"/>
              </a:rPr>
              <a:t>-t </a:t>
            </a:r>
            <a:r>
              <a:rPr lang="en-US" dirty="0" err="1" smtClean="0">
                <a:latin typeface="Shivaji01" pitchFamily="2" charset="0"/>
              </a:rPr>
              <a:t>tyaar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kolaa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trI</a:t>
            </a:r>
            <a:r>
              <a:rPr lang="en-US" dirty="0" smtClean="0">
                <a:latin typeface="Shivaji01" pitchFamily="2" charset="0"/>
              </a:rPr>
              <a:t> %</a:t>
            </a:r>
            <a:r>
              <a:rPr lang="en-US" dirty="0" err="1" smtClean="0">
                <a:latin typeface="Shivaji01" pitchFamily="2" charset="0"/>
              </a:rPr>
              <a:t>yaavar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SaovaTI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VaojakacaI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svaaxarI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AsaavaI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laagato.kja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p`krNa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saadr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krtovaoLI</a:t>
            </a:r>
            <a:r>
              <a:rPr lang="en-US" dirty="0" smtClean="0">
                <a:latin typeface="Shivaji01" pitchFamily="2" charset="0"/>
              </a:rPr>
              <a:t> ha </a:t>
            </a:r>
            <a:r>
              <a:rPr lang="en-US" dirty="0" err="1" smtClean="0">
                <a:latin typeface="Shivaji01" pitchFamily="2" charset="0"/>
              </a:rPr>
              <a:t>p`klp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Ahvaala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ba^MkokDo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Aqavaa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Aqa-saMsqakDo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saadr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kravaa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laagatao</a:t>
            </a:r>
            <a:r>
              <a:rPr lang="en-US" dirty="0" smtClean="0">
                <a:latin typeface="Shivaji01" pitchFamily="2" charset="0"/>
              </a:rPr>
              <a:t>.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laGau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]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VaogaaMcao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p`klp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Ahvaala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b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p`klp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Ahvaala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1   </a:t>
            </a:r>
            <a:r>
              <a:rPr lang="en-US" b="1" dirty="0" smtClean="0">
                <a:solidFill>
                  <a:srgbClr val="FF0000"/>
                </a:solidFill>
                <a:latin typeface="Shivaji01"/>
              </a:rPr>
              <a:t>¡ </a:t>
            </a:r>
            <a:r>
              <a:rPr lang="en-US" b="1" dirty="0" err="1" smtClean="0">
                <a:solidFill>
                  <a:srgbClr val="FF0000"/>
                </a:solidFill>
                <a:latin typeface="Shivaji01"/>
              </a:rPr>
              <a:t>dUQa</a:t>
            </a:r>
            <a:r>
              <a:rPr lang="en-US" b="1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/>
              </a:rPr>
              <a:t>saMsqaa</a:t>
            </a:r>
            <a:r>
              <a:rPr lang="en-US" b="1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/>
              </a:rPr>
              <a:t>DoArI</a:t>
            </a:r>
            <a:r>
              <a:rPr lang="en-US" b="1" dirty="0" smtClean="0">
                <a:solidFill>
                  <a:srgbClr val="FF0000"/>
                </a:solidFill>
                <a:latin typeface="Shivaji01"/>
              </a:rPr>
              <a:t> £</a:t>
            </a:r>
            <a:endParaRPr lang="en-US" b="1" dirty="0"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Shivaji01" pitchFamily="2" charset="0"/>
              </a:rPr>
              <a:t>p`astaivak</a:t>
            </a:r>
            <a:endParaRPr lang="en-US" sz="40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Shivaji01" pitchFamily="2" charset="0"/>
              </a:rPr>
              <a:t>		</a:t>
            </a:r>
            <a:r>
              <a:rPr lang="en-US" sz="4000" dirty="0" err="1" smtClean="0">
                <a:latin typeface="Shivaji01" pitchFamily="2" charset="0"/>
              </a:rPr>
              <a:t>duQaacaI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KrodI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ivaik</a:t>
            </a:r>
            <a:r>
              <a:rPr lang="en-US" sz="4000" dirty="0" smtClean="0">
                <a:latin typeface="Shivaji01" pitchFamily="2" charset="0"/>
              </a:rPr>
              <a:t>` ha </a:t>
            </a:r>
            <a:r>
              <a:rPr lang="en-US" sz="4000" dirty="0" err="1" smtClean="0">
                <a:latin typeface="Shivaji01" pitchFamily="2" charset="0"/>
              </a:rPr>
              <a:t>vyavasaaya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prMpragat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sva$pacaa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Aaho</a:t>
            </a:r>
            <a:r>
              <a:rPr lang="en-US" sz="4000" dirty="0" smtClean="0">
                <a:latin typeface="Shivaji01" pitchFamily="2" charset="0"/>
              </a:rPr>
              <a:t>. </a:t>
            </a:r>
            <a:r>
              <a:rPr lang="en-US" sz="4000" dirty="0" err="1" smtClean="0">
                <a:latin typeface="Shivaji01" pitchFamily="2" charset="0"/>
              </a:rPr>
              <a:t>pNa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dUQa</a:t>
            </a:r>
            <a:r>
              <a:rPr lang="en-US" sz="4000" dirty="0" smtClean="0">
                <a:latin typeface="Shivaji01" pitchFamily="2" charset="0"/>
              </a:rPr>
              <a:t> ha </a:t>
            </a:r>
            <a:r>
              <a:rPr lang="en-US" sz="4000" dirty="0" err="1" smtClean="0">
                <a:latin typeface="Shivaji01" pitchFamily="2" charset="0"/>
              </a:rPr>
              <a:t>dOnaMidna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va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jaIvanaavaSyak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garjaocaa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pdaqa</a:t>
            </a:r>
            <a:r>
              <a:rPr lang="en-US" sz="4000" dirty="0" smtClean="0">
                <a:latin typeface="Shivaji01" pitchFamily="2" charset="0"/>
              </a:rPr>
              <a:t>- </a:t>
            </a:r>
            <a:r>
              <a:rPr lang="en-US" sz="4000" dirty="0" err="1" smtClean="0">
                <a:latin typeface="Shivaji01" pitchFamily="2" charset="0"/>
              </a:rPr>
              <a:t>Asalyaanao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duQaacaa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vyavasaaya</a:t>
            </a:r>
            <a:r>
              <a:rPr lang="en-US" sz="4000" dirty="0" smtClean="0">
                <a:latin typeface="Shivaji01" pitchFamily="2" charset="0"/>
              </a:rPr>
              <a:t> ha </a:t>
            </a:r>
            <a:r>
              <a:rPr lang="en-US" sz="4000" dirty="0" err="1" smtClean="0">
                <a:latin typeface="Shivaji01" pitchFamily="2" charset="0"/>
              </a:rPr>
              <a:t>Aaiqa-kdRYTyaa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laaBadayak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Aaho.garIba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EaImaMt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ga`amaINa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SahrI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ASaa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sava</a:t>
            </a:r>
            <a:r>
              <a:rPr lang="en-US" sz="4000" dirty="0" smtClean="0">
                <a:latin typeface="Shivaji01" pitchFamily="2" charset="0"/>
              </a:rPr>
              <a:t>- </a:t>
            </a:r>
            <a:r>
              <a:rPr lang="en-US" sz="4000" dirty="0" err="1" smtClean="0">
                <a:latin typeface="Shivaji01" pitchFamily="2" charset="0"/>
              </a:rPr>
              <a:t>p`karcyaa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ga`ahkaMkDUna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duQaacaI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maagaNaI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kolaI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Aaho</a:t>
            </a:r>
            <a:r>
              <a:rPr lang="en-US" sz="4000" dirty="0" smtClean="0">
                <a:latin typeface="Shivaji01" pitchFamily="2" charset="0"/>
              </a:rPr>
              <a:t>.</a:t>
            </a:r>
            <a:endParaRPr lang="en-US" sz="4000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saMBaavya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baajarpoz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[</a:t>
            </a:r>
            <a:r>
              <a:rPr lang="en-US" dirty="0" err="1" smtClean="0">
                <a:latin typeface="Shivaji01" pitchFamily="2" charset="0"/>
              </a:rPr>
              <a:t>maart</a:t>
            </a:r>
            <a:r>
              <a:rPr lang="en-US" dirty="0" smtClean="0">
                <a:latin typeface="Shivaji01" pitchFamily="2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yaM~saamaga`I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pkrNao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[</a:t>
            </a:r>
            <a:r>
              <a:rPr lang="en-US" dirty="0" err="1" smtClean="0">
                <a:latin typeface="Shivaji01" pitchFamily="2" charset="0"/>
              </a:rPr>
              <a:t>tr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saamaga`I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fina</a:t>
            </a:r>
            <a:r>
              <a:rPr lang="en-US" dirty="0" smtClean="0">
                <a:latin typeface="Shivaji01" pitchFamily="2" charset="0"/>
              </a:rPr>
              <a:t>-car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kma-caarI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vaga</a:t>
            </a:r>
            <a:r>
              <a:rPr lang="en-US" dirty="0" smtClean="0">
                <a:latin typeface="Shivaji01" pitchFamily="2" charset="0"/>
              </a:rPr>
              <a:t>-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BaaMDvalaI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gauMtvaNaUk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KoLto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BaaMDvala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Shivaji01"/>
              </a:rPr>
              <a:t>¡ </a:t>
            </a:r>
            <a:r>
              <a:rPr lang="en-US" dirty="0" err="1" smtClean="0">
                <a:latin typeface="Shivaji01"/>
              </a:rPr>
              <a:t>drmaha</a:t>
            </a:r>
            <a:r>
              <a:rPr lang="en-US" dirty="0" smtClean="0">
                <a:latin typeface="Shivaji01"/>
              </a:rPr>
              <a:t> £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ekUNa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BaaMDvala</a:t>
            </a:r>
            <a:endParaRPr lang="en-US" dirty="0" smtClean="0">
              <a:latin typeface="Shivaji01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BaaMDvala</a:t>
            </a:r>
            <a:r>
              <a:rPr lang="en-US" dirty="0" smtClean="0">
                <a:latin typeface="Shivaji01"/>
              </a:rPr>
              <a:t> ]</a:t>
            </a:r>
            <a:r>
              <a:rPr lang="en-US" dirty="0" err="1" smtClean="0">
                <a:latin typeface="Shivaji01"/>
              </a:rPr>
              <a:t>BaarNaI</a:t>
            </a:r>
            <a:endParaRPr lang="en-US" dirty="0" smtClean="0">
              <a:latin typeface="Shivaji01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saMBaavya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nafa</a:t>
            </a:r>
            <a:r>
              <a:rPr lang="en-US" dirty="0" smtClean="0">
                <a:latin typeface="Shivaji01"/>
              </a:rPr>
              <a:t> ¹ </a:t>
            </a:r>
            <a:r>
              <a:rPr lang="en-US" dirty="0" err="1" smtClean="0">
                <a:latin typeface="Shivaji01"/>
              </a:rPr>
              <a:t>taoTa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p~k</a:t>
            </a:r>
            <a:r>
              <a:rPr lang="en-US" dirty="0" smtClean="0">
                <a:latin typeface="Shivaji01"/>
              </a:rPr>
              <a:t> : 5 </a:t>
            </a:r>
            <a:r>
              <a:rPr lang="en-US" dirty="0" err="1" smtClean="0">
                <a:latin typeface="Shivaji01"/>
              </a:rPr>
              <a:t>vaYaa-Mcao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AMdaja</a:t>
            </a:r>
            <a:r>
              <a:rPr lang="en-US" dirty="0" smtClean="0">
                <a:latin typeface="Shivaji01"/>
              </a:rPr>
              <a:t> ¡ $.</a:t>
            </a:r>
            <a:r>
              <a:rPr lang="en-US" dirty="0" err="1" smtClean="0">
                <a:latin typeface="Shivaji01"/>
              </a:rPr>
              <a:t>laaKat</a:t>
            </a:r>
            <a:r>
              <a:rPr lang="en-US" dirty="0" smtClean="0">
                <a:latin typeface="Shivaji01"/>
              </a:rPr>
              <a:t>£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P`aklp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AMmalabajaavaNaI</a:t>
            </a:r>
            <a:endParaRPr lang="en-US" dirty="0" smtClean="0">
              <a:latin typeface="Shivaji01"/>
            </a:endParaRPr>
          </a:p>
          <a:p>
            <a:pPr marL="514350" indent="-514350">
              <a:buNone/>
            </a:pP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Shivaji01" pitchFamily="2" charset="0"/>
              </a:rPr>
              <a:t>Pa`klp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hivaji01" pitchFamily="2" charset="0"/>
              </a:rPr>
              <a:t>Ahvaala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> 2</a:t>
            </a:r>
            <a:b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</a:br>
            <a:r>
              <a:rPr lang="en-US" b="1" dirty="0" err="1" smtClean="0">
                <a:solidFill>
                  <a:srgbClr val="7030A0"/>
                </a:solidFill>
                <a:latin typeface="Shivaji01" pitchFamily="2" charset="0"/>
              </a:rPr>
              <a:t>ikrkaoL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hivaji01" pitchFamily="2" charset="0"/>
              </a:rPr>
              <a:t>dukana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Shivaji01"/>
              </a:rPr>
              <a:t>¡</a:t>
            </a:r>
            <a:r>
              <a:rPr lang="en-US" b="1" i="1" dirty="0" smtClean="0">
                <a:solidFill>
                  <a:srgbClr val="7030A0"/>
                </a:solidFill>
                <a:latin typeface="Shivaji01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Shivaji01"/>
              </a:rPr>
              <a:t>irTola</a:t>
            </a:r>
            <a:r>
              <a:rPr lang="en-US" b="1" i="1" dirty="0" smtClean="0">
                <a:solidFill>
                  <a:srgbClr val="7030A0"/>
                </a:solidFill>
                <a:latin typeface="Shivaji01"/>
              </a:rPr>
              <a:t>  </a:t>
            </a:r>
            <a:r>
              <a:rPr lang="en-US" b="1" i="1" dirty="0" err="1" smtClean="0">
                <a:solidFill>
                  <a:srgbClr val="7030A0"/>
                </a:solidFill>
                <a:latin typeface="Shivaji01"/>
              </a:rPr>
              <a:t>sTaoAsa</a:t>
            </a:r>
            <a:r>
              <a:rPr lang="en-US" b="1" i="1" dirty="0" smtClean="0">
                <a:solidFill>
                  <a:srgbClr val="7030A0"/>
                </a:solidFill>
                <a:latin typeface="Shivaji01"/>
              </a:rPr>
              <a:t>- £</a:t>
            </a:r>
            <a:endParaRPr lang="en-US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4800" dirty="0" err="1" smtClean="0">
                <a:latin typeface="Shivaji01" pitchFamily="2" charset="0"/>
              </a:rPr>
              <a:t>p`astaivak</a:t>
            </a:r>
            <a:endParaRPr lang="en-US" sz="48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Shivaji01" pitchFamily="2" charset="0"/>
              </a:rPr>
              <a:t>		</a:t>
            </a:r>
            <a:r>
              <a:rPr lang="en-US" dirty="0" err="1" smtClean="0">
                <a:latin typeface="Shivaji01" pitchFamily="2" charset="0"/>
              </a:rPr>
              <a:t>dOnaMidna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garjaocyaa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vastUMcao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ikrkaoL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dukana</a:t>
            </a:r>
            <a:r>
              <a:rPr lang="en-US" dirty="0" smtClean="0">
                <a:latin typeface="Shivaji01" pitchFamily="2" charset="0"/>
              </a:rPr>
              <a:t> ha </a:t>
            </a:r>
            <a:r>
              <a:rPr lang="en-US" dirty="0" err="1" smtClean="0">
                <a:latin typeface="Shivaji01" pitchFamily="2" charset="0"/>
              </a:rPr>
              <a:t>prMpragat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sva$pacaa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jaunaa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vyavasaaya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Aaho.dOnaMidna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garjaocyaa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vastUMnaa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satt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maagaNaI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Asato</a:t>
            </a:r>
            <a:r>
              <a:rPr lang="en-US" dirty="0" smtClean="0">
                <a:latin typeface="Shivaji01" pitchFamily="2" charset="0"/>
              </a:rPr>
              <a:t>. </a:t>
            </a:r>
            <a:r>
              <a:rPr lang="en-US" dirty="0" err="1" smtClean="0">
                <a:latin typeface="Shivaji01" pitchFamily="2" charset="0"/>
              </a:rPr>
              <a:t>kaoNa%yaahI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kuTuMbaalaa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dOnaMidna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garjaocyaa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Anaok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</a:t>
            </a:r>
            <a:r>
              <a:rPr lang="en-US" dirty="0" smtClean="0">
                <a:latin typeface="Shivaji01" pitchFamily="2" charset="0"/>
              </a:rPr>
              <a:t> laagatat.yaa </a:t>
            </a:r>
            <a:r>
              <a:rPr lang="en-US" dirty="0" err="1" smtClean="0">
                <a:latin typeface="Shivaji01" pitchFamily="2" charset="0"/>
              </a:rPr>
              <a:t>dOnaMidna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garjaocyaa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raoja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garjoanausaar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KrodI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kolyaa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jaatat</a:t>
            </a:r>
            <a:r>
              <a:rPr lang="en-US" dirty="0" smtClean="0">
                <a:latin typeface="Shivaji01" pitchFamily="2" charset="0"/>
              </a:rPr>
              <a:t>. </a:t>
            </a:r>
            <a:r>
              <a:rPr lang="en-US" dirty="0" err="1" smtClean="0">
                <a:latin typeface="Shivaji01" pitchFamily="2" charset="0"/>
              </a:rPr>
              <a:t>saaQaarNapNao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Garacyaa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javaLIla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dukanaamaQaUna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ikrkaoL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sva$pat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KrodI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krNyaat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yaotat</a:t>
            </a:r>
            <a:r>
              <a:rPr lang="en-US" dirty="0" smtClean="0">
                <a:latin typeface="Shivaji01" pitchFamily="2" charset="0"/>
              </a:rPr>
              <a:t>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Shivaji01" pitchFamily="2" charset="0"/>
              </a:rPr>
              <a:t>2. </a:t>
            </a:r>
            <a:r>
              <a:rPr lang="en-US" dirty="0" err="1" smtClean="0">
                <a:latin typeface="Shivaji01" pitchFamily="2" charset="0"/>
              </a:rPr>
              <a:t>saMBaavya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baajaarpoz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3. [</a:t>
            </a:r>
            <a:r>
              <a:rPr lang="en-US" dirty="0" err="1" smtClean="0">
                <a:latin typeface="Shivaji01" pitchFamily="2" charset="0"/>
              </a:rPr>
              <a:t>maart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4. ]</a:t>
            </a:r>
            <a:r>
              <a:rPr lang="en-US" dirty="0" err="1" smtClean="0">
                <a:latin typeface="Shivaji01" pitchFamily="2" charset="0"/>
              </a:rPr>
              <a:t>pkrNao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fina</a:t>
            </a:r>
            <a:r>
              <a:rPr lang="en-US" dirty="0" smtClean="0">
                <a:latin typeface="Shivaji01" pitchFamily="2" charset="0"/>
              </a:rPr>
              <a:t>-car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5. </a:t>
            </a:r>
            <a:r>
              <a:rPr lang="en-US" dirty="0" err="1" smtClean="0">
                <a:latin typeface="Shivaji01" pitchFamily="2" charset="0"/>
              </a:rPr>
              <a:t>ikrkaoL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dukanaasaazI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KrodI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6. </a:t>
            </a:r>
            <a:r>
              <a:rPr lang="en-US" dirty="0" err="1" smtClean="0">
                <a:latin typeface="Shivaji01" pitchFamily="2" charset="0"/>
              </a:rPr>
              <a:t>kma-caarI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vaga</a:t>
            </a:r>
            <a:r>
              <a:rPr lang="en-US" dirty="0" smtClean="0">
                <a:latin typeface="Shivaji01" pitchFamily="2" charset="0"/>
              </a:rPr>
              <a:t>-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7. </a:t>
            </a:r>
            <a:r>
              <a:rPr lang="en-US" dirty="0" err="1" smtClean="0">
                <a:latin typeface="Shivaji01" pitchFamily="2" charset="0"/>
              </a:rPr>
              <a:t>BaaMDvalaI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gauMtvaNaUk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8. </a:t>
            </a:r>
            <a:r>
              <a:rPr lang="en-US" dirty="0" err="1" smtClean="0">
                <a:latin typeface="Shivaji01" pitchFamily="2" charset="0"/>
              </a:rPr>
              <a:t>KoLto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BaaMDvala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9. </a:t>
            </a:r>
            <a:r>
              <a:rPr lang="en-US" dirty="0" err="1" smtClean="0">
                <a:latin typeface="Shivaji01" pitchFamily="2" charset="0"/>
              </a:rPr>
              <a:t>ekUNa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BaaMDvala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10. </a:t>
            </a:r>
            <a:r>
              <a:rPr lang="en-US" dirty="0" err="1" smtClean="0">
                <a:latin typeface="Shivaji01" pitchFamily="2" charset="0"/>
              </a:rPr>
              <a:t>BaaMDvala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BaarNaI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11. </a:t>
            </a:r>
            <a:r>
              <a:rPr lang="en-US" dirty="0" err="1" smtClean="0">
                <a:latin typeface="Shivaji01" pitchFamily="2" charset="0"/>
              </a:rPr>
              <a:t>saMBaavya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nafa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Shivaji01"/>
              </a:rPr>
              <a:t>¹ </a:t>
            </a:r>
            <a:r>
              <a:rPr lang="en-US" dirty="0" err="1" smtClean="0">
                <a:latin typeface="Shivaji01"/>
              </a:rPr>
              <a:t>taoTa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p~k</a:t>
            </a:r>
            <a:endParaRPr lang="en-US" dirty="0" smtClean="0">
              <a:latin typeface="Shivaji01"/>
            </a:endParaRPr>
          </a:p>
          <a:p>
            <a:pPr>
              <a:buNone/>
            </a:pPr>
            <a:r>
              <a:rPr lang="en-US" dirty="0" smtClean="0">
                <a:latin typeface="Shivaji01"/>
              </a:rPr>
              <a:t>12. </a:t>
            </a:r>
            <a:r>
              <a:rPr lang="en-US" dirty="0" err="1" smtClean="0">
                <a:latin typeface="Shivaji01"/>
              </a:rPr>
              <a:t>p`klp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AMmalabajaavaNaI</a:t>
            </a:r>
            <a:endParaRPr lang="en-US" dirty="0" smtClean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rgbClr val="0070C0"/>
                </a:solidFill>
                <a:latin typeface="Shivaji01" pitchFamily="2" charset="0"/>
              </a:rPr>
              <a:t>P`aklp</a:t>
            </a:r>
            <a:r>
              <a:rPr lang="en-US" sz="4800" b="1" dirty="0" smtClean="0">
                <a:solidFill>
                  <a:srgbClr val="0070C0"/>
                </a:solidFill>
                <a:latin typeface="Shivaji01" pitchFamily="2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Shivaji01" pitchFamily="2" charset="0"/>
              </a:rPr>
              <a:t>Ahvaala</a:t>
            </a:r>
            <a:r>
              <a:rPr lang="en-US" sz="4800" b="1" dirty="0" smtClean="0">
                <a:solidFill>
                  <a:srgbClr val="0070C0"/>
                </a:solidFill>
                <a:latin typeface="Shivaji01" pitchFamily="2" charset="0"/>
              </a:rPr>
              <a:t> 3</a:t>
            </a:r>
            <a:br>
              <a:rPr lang="en-US" sz="4800" b="1" dirty="0" smtClean="0">
                <a:solidFill>
                  <a:srgbClr val="0070C0"/>
                </a:solidFill>
                <a:latin typeface="Shivaji01" pitchFamily="2" charset="0"/>
              </a:rPr>
            </a:br>
            <a:r>
              <a:rPr lang="en-US" sz="4800" b="1" dirty="0" err="1" smtClean="0">
                <a:solidFill>
                  <a:srgbClr val="0070C0"/>
                </a:solidFill>
                <a:latin typeface="Shivaji01" pitchFamily="2" charset="0"/>
              </a:rPr>
              <a:t>ka^la</a:t>
            </a:r>
            <a:r>
              <a:rPr lang="en-US" sz="4800" b="1" dirty="0" smtClean="0">
                <a:solidFill>
                  <a:srgbClr val="0070C0"/>
                </a:solidFill>
                <a:latin typeface="Shivaji01" pitchFamily="2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Shivaji01" pitchFamily="2" charset="0"/>
              </a:rPr>
              <a:t>saoMTr</a:t>
            </a:r>
            <a:endParaRPr lang="en-US" sz="4800" b="1" dirty="0">
              <a:solidFill>
                <a:srgbClr val="0070C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4800" dirty="0" err="1" smtClean="0">
                <a:latin typeface="Shivaji01" pitchFamily="2" charset="0"/>
              </a:rPr>
              <a:t>p`astaivak</a:t>
            </a:r>
            <a:endParaRPr lang="en-US" sz="48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Shivaji01" pitchFamily="2" charset="0"/>
              </a:rPr>
              <a:t>		</a:t>
            </a:r>
            <a:r>
              <a:rPr lang="en-US" dirty="0" err="1" smtClean="0">
                <a:latin typeface="Shivaji01" pitchFamily="2" charset="0"/>
              </a:rPr>
              <a:t>ka^la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saoMTr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hI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AaQauinak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vyavasaaya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xao~atIla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navaI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saMklpnaa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Aaho.Anaok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kMpnyaa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Aaplyaa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mau#ya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smtClean="0">
                <a:latin typeface="Shivaji01" pitchFamily="2" charset="0"/>
              </a:rPr>
              <a:t>vyavasaayaavar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AiQak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laxa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koMid`t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krNyaasaazI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duyyama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pUrk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sva$pacaI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vyavasaaya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inagaiDt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kamao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kM~aTI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pwtInao</a:t>
            </a:r>
            <a:r>
              <a:rPr lang="en-US" dirty="0" smtClean="0">
                <a:latin typeface="Shivaji01" pitchFamily="2" charset="0"/>
              </a:rPr>
              <a:t> dusa</a:t>
            </a:r>
            <a:r>
              <a:rPr lang="en-US" dirty="0" smtClean="0">
                <a:latin typeface="Shivaji01"/>
              </a:rPr>
              <a:t>¹yaa </a:t>
            </a:r>
            <a:r>
              <a:rPr lang="en-US" dirty="0" err="1" smtClean="0">
                <a:latin typeface="Shivaji01"/>
              </a:rPr>
              <a:t>saMsqaaMkDo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saaopivatat.maala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vyavasaaya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xao~amaQyao</a:t>
            </a:r>
            <a:r>
              <a:rPr lang="en-US" dirty="0" smtClean="0">
                <a:latin typeface="Shivaji01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Business Outsourcing </a:t>
            </a:r>
            <a:r>
              <a:rPr lang="en-US" i="1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dirty="0" smtClean="0">
                <a:latin typeface="Shivaji01" pitchFamily="2" charset="0"/>
                <a:cs typeface="Times New Roman" pitchFamily="18" charset="0"/>
              </a:rPr>
              <a:t>Asao </a:t>
            </a:r>
            <a:r>
              <a:rPr lang="en-US" dirty="0" err="1" smtClean="0">
                <a:latin typeface="Shivaji01" pitchFamily="2" charset="0"/>
                <a:cs typeface="Times New Roman" pitchFamily="18" charset="0"/>
              </a:rPr>
              <a:t>naava</a:t>
            </a:r>
            <a:r>
              <a:rPr lang="en-US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hivaji01" pitchFamily="2" charset="0"/>
                <a:cs typeface="Times New Roman" pitchFamily="18" charset="0"/>
              </a:rPr>
              <a:t>doNyaat</a:t>
            </a:r>
            <a:r>
              <a:rPr lang="en-US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hivaji01" pitchFamily="2" charset="0"/>
                <a:cs typeface="Times New Roman" pitchFamily="18" charset="0"/>
              </a:rPr>
              <a:t>Aalao</a:t>
            </a:r>
            <a:r>
              <a:rPr lang="en-US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hivaji01" pitchFamily="2" charset="0"/>
                <a:cs typeface="Times New Roman" pitchFamily="18" charset="0"/>
              </a:rPr>
              <a:t>Aaho</a:t>
            </a:r>
            <a:r>
              <a:rPr lang="en-US" dirty="0" smtClean="0">
                <a:latin typeface="Shivaji01" pitchFamily="2" charset="0"/>
                <a:cs typeface="Times New Roman" pitchFamily="18" charset="0"/>
              </a:rPr>
              <a:t>.</a:t>
            </a:r>
            <a:endParaRPr lang="en-US" dirty="0" smtClean="0">
              <a:latin typeface="Shivaji01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ka^la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saoMTrcao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kaya-xao</a:t>
            </a:r>
            <a:r>
              <a:rPr lang="en-US" dirty="0" smtClean="0">
                <a:latin typeface="Shivaji01" pitchFamily="2" charset="0"/>
              </a:rPr>
              <a:t>~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[</a:t>
            </a:r>
            <a:r>
              <a:rPr lang="en-US" dirty="0" err="1" smtClean="0">
                <a:latin typeface="Shivaji01" pitchFamily="2" charset="0"/>
              </a:rPr>
              <a:t>maart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]</a:t>
            </a:r>
            <a:r>
              <a:rPr lang="en-US" dirty="0" err="1" smtClean="0">
                <a:latin typeface="Shivaji01" pitchFamily="2" charset="0"/>
              </a:rPr>
              <a:t>pkrNao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saaQanasaamaga`I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kma-caarI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vaga</a:t>
            </a:r>
            <a:r>
              <a:rPr lang="en-US" dirty="0" smtClean="0">
                <a:latin typeface="Shivaji01" pitchFamily="2" charset="0"/>
              </a:rPr>
              <a:t>-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BaaMDvalaI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gauMtvaNaUk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KoLto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BaaMDvala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Shivaji01"/>
              </a:rPr>
              <a:t>¡ </a:t>
            </a:r>
            <a:r>
              <a:rPr lang="en-US" dirty="0" err="1" smtClean="0">
                <a:latin typeface="Shivaji01"/>
              </a:rPr>
              <a:t>drmaha</a:t>
            </a:r>
            <a:r>
              <a:rPr lang="en-US" dirty="0" smtClean="0">
                <a:latin typeface="Shivaji01"/>
              </a:rPr>
              <a:t> £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ekUNa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BaaMDvala</a:t>
            </a:r>
            <a:r>
              <a:rPr lang="en-US" dirty="0" smtClean="0">
                <a:latin typeface="Shivaji01"/>
              </a:rPr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BaaMDvala</a:t>
            </a:r>
            <a:r>
              <a:rPr lang="en-US" dirty="0" smtClean="0">
                <a:latin typeface="Shivaji01"/>
              </a:rPr>
              <a:t> ]</a:t>
            </a:r>
            <a:r>
              <a:rPr lang="en-US" dirty="0" err="1" smtClean="0">
                <a:latin typeface="Shivaji01"/>
              </a:rPr>
              <a:t>BaarNaI</a:t>
            </a:r>
            <a:endParaRPr lang="en-US" dirty="0" smtClean="0">
              <a:latin typeface="Shivaji01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saMBaavya</a:t>
            </a:r>
            <a:r>
              <a:rPr lang="en-US" dirty="0" smtClean="0">
                <a:latin typeface="Shivaji01"/>
              </a:rPr>
              <a:t> ]%</a:t>
            </a:r>
            <a:r>
              <a:rPr lang="en-US" dirty="0" err="1" smtClean="0">
                <a:latin typeface="Shivaji01"/>
              </a:rPr>
              <a:t>pnna</a:t>
            </a:r>
            <a:r>
              <a:rPr lang="en-US" dirty="0" smtClean="0">
                <a:latin typeface="Shivaji01"/>
              </a:rPr>
              <a:t> ¹ </a:t>
            </a:r>
            <a:r>
              <a:rPr lang="en-US" dirty="0" err="1" smtClean="0">
                <a:latin typeface="Shivaji01"/>
              </a:rPr>
              <a:t>Kca</a:t>
            </a:r>
            <a:r>
              <a:rPr lang="en-US" dirty="0" smtClean="0">
                <a:latin typeface="Shivaji01"/>
              </a:rPr>
              <a:t>- </a:t>
            </a:r>
            <a:r>
              <a:rPr lang="en-US" dirty="0" err="1" smtClean="0">
                <a:latin typeface="Shivaji01"/>
              </a:rPr>
              <a:t>p~k</a:t>
            </a:r>
            <a:r>
              <a:rPr lang="en-US" dirty="0" smtClean="0">
                <a:latin typeface="Shivaji01"/>
              </a:rPr>
              <a:t> ¡ $.</a:t>
            </a:r>
            <a:r>
              <a:rPr lang="en-US" dirty="0" err="1" smtClean="0">
                <a:latin typeface="Shivaji01"/>
              </a:rPr>
              <a:t>laaKat</a:t>
            </a:r>
            <a:r>
              <a:rPr lang="en-US" dirty="0" smtClean="0">
                <a:latin typeface="Shivaji01"/>
              </a:rPr>
              <a:t>£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P`aklp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AmaMlabajaavaNaI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16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Thank 						You</a:t>
            </a:r>
            <a:endParaRPr lang="en-US" sz="16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218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p`astaivak</vt:lpstr>
      <vt:lpstr>laGau]VaogaaMcao p`klp Ahvaala  p`klp Ahvaala 1   ¡ dUQa saMsqaa DoArI £</vt:lpstr>
      <vt:lpstr>Slide 4</vt:lpstr>
      <vt:lpstr>Pa`klp Ahvaala 2 ikrkaoL dukana ¡ irTola  sTaoAsa- £</vt:lpstr>
      <vt:lpstr>Slide 6</vt:lpstr>
      <vt:lpstr>P`aklp Ahvaala 3 ka^la saoMTr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laGautma ]VaogaaMcao p`klp Ahvaala ( Project Report of Different Small Scale Units)</dc:title>
  <dc:creator>nice com</dc:creator>
  <cp:lastModifiedBy>win7</cp:lastModifiedBy>
  <cp:revision>17</cp:revision>
  <dcterms:created xsi:type="dcterms:W3CDTF">2017-11-07T12:44:43Z</dcterms:created>
  <dcterms:modified xsi:type="dcterms:W3CDTF">2022-01-27T07:32:00Z</dcterms:modified>
</cp:coreProperties>
</file>